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naheim"/>
      <p:regular r:id="rId14"/>
    </p:embeddedFont>
    <p:embeddedFont>
      <p:font typeface="Bebas Neue"/>
      <p:regular r:id="rId15"/>
    </p:embeddedFon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basNeue-regular.fntdata"/><Relationship Id="rId14" Type="http://schemas.openxmlformats.org/officeDocument/2006/relationships/font" Target="fonts/Anaheim-regular.fntdata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c66b833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c66b833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32f017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232f017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fe3def27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fe3def27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7f353eb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7f353eb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fec3012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fec3012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7f353eb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7f353eb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7f353eb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7f353eb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7f353eb5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7f353eb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7f353eb5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7f353eb5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33650" y="1187000"/>
            <a:ext cx="6832200" cy="23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13275" y="3601825"/>
            <a:ext cx="5052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305160" y="-424457"/>
            <a:ext cx="5070489" cy="1544172"/>
          </a:xfrm>
          <a:custGeom>
            <a:rect b="b" l="l" r="r" t="t"/>
            <a:pathLst>
              <a:path extrusionOk="0" h="55837" w="183348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1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30074" y="-586499"/>
            <a:ext cx="3046337" cy="3596892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970100" y="1801460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273099" y="3535257"/>
            <a:ext cx="5474833" cy="1824096"/>
          </a:xfrm>
          <a:custGeom>
            <a:rect b="b" l="l" r="r" t="t"/>
            <a:pathLst>
              <a:path extrusionOk="0" h="65959" w="197969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20880" y="2295937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257186" y="2619003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209260" y="3466325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20926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23549" y="-514273"/>
            <a:ext cx="3221171" cy="1963643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5100" y="535000"/>
            <a:ext cx="4360500" cy="8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46A9E7">
            <a:alpha val="7140"/>
          </a:srgbClr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2324600" y="3069625"/>
            <a:ext cx="4494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 rot="10800000">
            <a:off x="970125" y="3758566"/>
            <a:ext cx="5070489" cy="1544172"/>
          </a:xfrm>
          <a:custGeom>
            <a:rect b="b" l="l" r="r" t="t"/>
            <a:pathLst>
              <a:path extrusionOk="0" h="55837" w="183348">
                <a:moveTo>
                  <a:pt x="1" y="31"/>
                </a:moveTo>
                <a:cubicBezTo>
                  <a:pt x="1004" y="1064"/>
                  <a:pt x="2159" y="1976"/>
                  <a:pt x="3375" y="2736"/>
                </a:cubicBezTo>
                <a:cubicBezTo>
                  <a:pt x="11125" y="7630"/>
                  <a:pt x="32402" y="3435"/>
                  <a:pt x="45625" y="15320"/>
                </a:cubicBezTo>
                <a:cubicBezTo>
                  <a:pt x="49606" y="18876"/>
                  <a:pt x="52737" y="23314"/>
                  <a:pt x="55838" y="27660"/>
                </a:cubicBezTo>
                <a:cubicBezTo>
                  <a:pt x="58938" y="32037"/>
                  <a:pt x="62251" y="36353"/>
                  <a:pt x="66567" y="39545"/>
                </a:cubicBezTo>
                <a:cubicBezTo>
                  <a:pt x="82707" y="51399"/>
                  <a:pt x="99182" y="39363"/>
                  <a:pt x="114805" y="33648"/>
                </a:cubicBezTo>
                <a:cubicBezTo>
                  <a:pt x="123742" y="30426"/>
                  <a:pt x="132891" y="30821"/>
                  <a:pt x="141766" y="34773"/>
                </a:cubicBezTo>
                <a:cubicBezTo>
                  <a:pt x="149669" y="38299"/>
                  <a:pt x="163803" y="55837"/>
                  <a:pt x="183013" y="45958"/>
                </a:cubicBezTo>
                <a:lnTo>
                  <a:pt x="183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10800000">
            <a:off x="-114228" y="3457624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10800000">
            <a:off x="6896111" y="1867888"/>
            <a:ext cx="3046337" cy="3596892"/>
          </a:xfrm>
          <a:custGeom>
            <a:rect b="b" l="l" r="r" t="t"/>
            <a:pathLst>
              <a:path extrusionOk="0" h="130063" w="110155">
                <a:moveTo>
                  <a:pt x="0" y="0"/>
                </a:moveTo>
                <a:lnTo>
                  <a:pt x="0" y="130063"/>
                </a:lnTo>
                <a:cubicBezTo>
                  <a:pt x="730" y="129242"/>
                  <a:pt x="1338" y="128391"/>
                  <a:pt x="1763" y="127601"/>
                </a:cubicBezTo>
                <a:cubicBezTo>
                  <a:pt x="4134" y="123042"/>
                  <a:pt x="4164" y="117692"/>
                  <a:pt x="4164" y="112555"/>
                </a:cubicBezTo>
                <a:cubicBezTo>
                  <a:pt x="4164" y="107418"/>
                  <a:pt x="4225" y="102069"/>
                  <a:pt x="6657" y="97540"/>
                </a:cubicBezTo>
                <a:cubicBezTo>
                  <a:pt x="10031" y="91278"/>
                  <a:pt x="17143" y="88056"/>
                  <a:pt x="23952" y="86020"/>
                </a:cubicBezTo>
                <a:cubicBezTo>
                  <a:pt x="30791" y="84014"/>
                  <a:pt x="38056" y="82676"/>
                  <a:pt x="43831" y="78573"/>
                </a:cubicBezTo>
                <a:cubicBezTo>
                  <a:pt x="60032" y="67023"/>
                  <a:pt x="54986" y="42828"/>
                  <a:pt x="69150" y="29545"/>
                </a:cubicBezTo>
                <a:cubicBezTo>
                  <a:pt x="79880" y="19453"/>
                  <a:pt x="103862" y="18025"/>
                  <a:pt x="110154" y="23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 rot="10800000">
            <a:off x="-323549" y="-586499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10800000">
            <a:off x="-249758" y="-481073"/>
            <a:ext cx="5474833" cy="1824096"/>
          </a:xfrm>
          <a:custGeom>
            <a:rect b="b" l="l" r="r" t="t"/>
            <a:pathLst>
              <a:path extrusionOk="0" h="65959" w="197969">
                <a:moveTo>
                  <a:pt x="197968" y="7508"/>
                </a:moveTo>
                <a:cubicBezTo>
                  <a:pt x="197208" y="7083"/>
                  <a:pt x="196388" y="6657"/>
                  <a:pt x="195597" y="6292"/>
                </a:cubicBezTo>
                <a:cubicBezTo>
                  <a:pt x="182466" y="61"/>
                  <a:pt x="166539" y="0"/>
                  <a:pt x="153378" y="6231"/>
                </a:cubicBezTo>
                <a:cubicBezTo>
                  <a:pt x="137268" y="13891"/>
                  <a:pt x="124897" y="25381"/>
                  <a:pt x="105504" y="27843"/>
                </a:cubicBezTo>
                <a:cubicBezTo>
                  <a:pt x="85139" y="30426"/>
                  <a:pt x="65686" y="20517"/>
                  <a:pt x="46385" y="27600"/>
                </a:cubicBezTo>
                <a:cubicBezTo>
                  <a:pt x="34652" y="31885"/>
                  <a:pt x="27722" y="43709"/>
                  <a:pt x="19029" y="52676"/>
                </a:cubicBezTo>
                <a:cubicBezTo>
                  <a:pt x="13527" y="58360"/>
                  <a:pt x="7022" y="62767"/>
                  <a:pt x="1" y="65959"/>
                </a:cubicBezTo>
                <a:lnTo>
                  <a:pt x="197968" y="659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>
            <a:off x="-323549" y="-459789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rot="10800000">
            <a:off x="7662081" y="-577738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 rot="10800000">
            <a:off x="5753914" y="-550000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>
            <a:off x="7477982" y="-550000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 rot="10800000">
            <a:off x="6914751" y="3428910"/>
            <a:ext cx="3221171" cy="1963643"/>
          </a:xfrm>
          <a:custGeom>
            <a:rect b="b" l="l" r="r" t="t"/>
            <a:pathLst>
              <a:path extrusionOk="0" h="71005" w="116477">
                <a:moveTo>
                  <a:pt x="0" y="0"/>
                </a:moveTo>
                <a:lnTo>
                  <a:pt x="0" y="71004"/>
                </a:lnTo>
                <a:cubicBezTo>
                  <a:pt x="1702" y="70579"/>
                  <a:pt x="3283" y="69941"/>
                  <a:pt x="4772" y="69059"/>
                </a:cubicBezTo>
                <a:cubicBezTo>
                  <a:pt x="10608" y="65685"/>
                  <a:pt x="14833" y="59788"/>
                  <a:pt x="18572" y="53892"/>
                </a:cubicBezTo>
                <a:cubicBezTo>
                  <a:pt x="22280" y="47995"/>
                  <a:pt x="25837" y="41855"/>
                  <a:pt x="31034" y="37326"/>
                </a:cubicBezTo>
                <a:cubicBezTo>
                  <a:pt x="37934" y="31277"/>
                  <a:pt x="47083" y="28846"/>
                  <a:pt x="56019" y="28056"/>
                </a:cubicBezTo>
                <a:cubicBezTo>
                  <a:pt x="64956" y="27235"/>
                  <a:pt x="73953" y="27843"/>
                  <a:pt x="82889" y="26961"/>
                </a:cubicBezTo>
                <a:cubicBezTo>
                  <a:pt x="91826" y="26080"/>
                  <a:pt x="100944" y="23587"/>
                  <a:pt x="107783" y="17387"/>
                </a:cubicBezTo>
                <a:cubicBezTo>
                  <a:pt x="112555" y="13040"/>
                  <a:pt x="115929" y="6596"/>
                  <a:pt x="116476" y="31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46A9E7">
            <a:alpha val="7140"/>
          </a:srgbClr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20000" y="234440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2996550" y="1502600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 rot="-5400000">
            <a:off x="5038149" y="-109009"/>
            <a:ext cx="4714425" cy="448394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5400000">
            <a:off x="6050126" y="-494318"/>
            <a:ext cx="3183457" cy="3723602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>
            <a:off x="263245" y="-1358480"/>
            <a:ext cx="3567473" cy="4203974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5400000">
            <a:off x="-2117939" y="1205889"/>
            <a:ext cx="6324034" cy="2907285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5400000">
            <a:off x="-562154" y="-349897"/>
            <a:ext cx="3769258" cy="3464080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152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 flipH="1">
            <a:off x="-2459185" y="-440035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38295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53747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290763" y="25749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4945638" y="25749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1290763" y="31889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4945638" y="3188950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5156207" y="-733135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-242112" y="320695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-209260" y="3466325"/>
            <a:ext cx="4267720" cy="1961956"/>
          </a:xfrm>
          <a:custGeom>
            <a:rect b="b" l="l" r="r" t="t"/>
            <a:pathLst>
              <a:path extrusionOk="0" h="70944" w="154320">
                <a:moveTo>
                  <a:pt x="0" y="70944"/>
                </a:moveTo>
                <a:lnTo>
                  <a:pt x="154319" y="70944"/>
                </a:lnTo>
                <a:cubicBezTo>
                  <a:pt x="153894" y="70579"/>
                  <a:pt x="153468" y="70153"/>
                  <a:pt x="153073" y="69819"/>
                </a:cubicBezTo>
                <a:cubicBezTo>
                  <a:pt x="147359" y="65138"/>
                  <a:pt x="139699" y="63193"/>
                  <a:pt x="132404" y="61187"/>
                </a:cubicBezTo>
                <a:cubicBezTo>
                  <a:pt x="124987" y="59120"/>
                  <a:pt x="119334" y="56931"/>
                  <a:pt x="113315" y="51794"/>
                </a:cubicBezTo>
                <a:cubicBezTo>
                  <a:pt x="107814" y="47083"/>
                  <a:pt x="99029" y="31703"/>
                  <a:pt x="95230" y="28025"/>
                </a:cubicBezTo>
                <a:cubicBezTo>
                  <a:pt x="80944" y="14134"/>
                  <a:pt x="62980" y="20578"/>
                  <a:pt x="46414" y="23648"/>
                </a:cubicBezTo>
                <a:cubicBezTo>
                  <a:pt x="36961" y="25381"/>
                  <a:pt x="27478" y="24134"/>
                  <a:pt x="19210" y="18998"/>
                </a:cubicBezTo>
                <a:cubicBezTo>
                  <a:pt x="11824" y="14408"/>
                  <a:pt x="4316" y="7903"/>
                  <a:pt x="638" y="0"/>
                </a:cubicBezTo>
                <a:lnTo>
                  <a:pt x="31" y="6657"/>
                </a:lnTo>
                <a:lnTo>
                  <a:pt x="31" y="709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 flipH="1">
            <a:off x="6531075" y="3775775"/>
            <a:ext cx="3566200" cy="1412675"/>
          </a:xfrm>
          <a:custGeom>
            <a:rect b="b" l="l" r="r" t="t"/>
            <a:pathLst>
              <a:path extrusionOk="0" h="56507" w="142648">
                <a:moveTo>
                  <a:pt x="142647" y="56476"/>
                </a:moveTo>
                <a:cubicBezTo>
                  <a:pt x="139456" y="54986"/>
                  <a:pt x="136416" y="53132"/>
                  <a:pt x="133286" y="50457"/>
                </a:cubicBezTo>
                <a:cubicBezTo>
                  <a:pt x="127814" y="45776"/>
                  <a:pt x="119030" y="30396"/>
                  <a:pt x="115230" y="26718"/>
                </a:cubicBezTo>
                <a:cubicBezTo>
                  <a:pt x="100944" y="12858"/>
                  <a:pt x="82981" y="19271"/>
                  <a:pt x="66415" y="22341"/>
                </a:cubicBezTo>
                <a:cubicBezTo>
                  <a:pt x="56962" y="24104"/>
                  <a:pt x="47478" y="22828"/>
                  <a:pt x="39211" y="17721"/>
                </a:cubicBezTo>
                <a:cubicBezTo>
                  <a:pt x="31855" y="13162"/>
                  <a:pt x="15958" y="1"/>
                  <a:pt x="0" y="4834"/>
                </a:cubicBezTo>
                <a:lnTo>
                  <a:pt x="11216" y="56506"/>
                </a:lnTo>
                <a:lnTo>
                  <a:pt x="142647" y="5650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flipH="1" rot="10800000">
            <a:off x="-126075" y="-872275"/>
            <a:ext cx="2176350" cy="2564650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flipH="1" rot="10800000">
            <a:off x="-858150" y="-225625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1">
  <p:cSld name="TITLE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053282" y="-40261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 rot="10800000">
            <a:off x="7074850" y="-626250"/>
            <a:ext cx="2299450" cy="211327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2">
  <p:cSld name="TITLE_ONL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rot="10800000">
            <a:off x="-1899393" y="4014540"/>
            <a:ext cx="4551819" cy="1823266"/>
          </a:xfrm>
          <a:custGeom>
            <a:rect b="b" l="l" r="r" t="t"/>
            <a:pathLst>
              <a:path extrusionOk="0" h="65929" w="164593">
                <a:moveTo>
                  <a:pt x="0" y="1"/>
                </a:moveTo>
                <a:cubicBezTo>
                  <a:pt x="1216" y="4074"/>
                  <a:pt x="6353" y="12736"/>
                  <a:pt x="13374" y="15593"/>
                </a:cubicBezTo>
                <a:cubicBezTo>
                  <a:pt x="21855" y="18998"/>
                  <a:pt x="40427" y="17964"/>
                  <a:pt x="53649" y="29819"/>
                </a:cubicBezTo>
                <a:cubicBezTo>
                  <a:pt x="57630" y="33405"/>
                  <a:pt x="60761" y="37843"/>
                  <a:pt x="63862" y="42190"/>
                </a:cubicBezTo>
                <a:cubicBezTo>
                  <a:pt x="66992" y="46536"/>
                  <a:pt x="70275" y="50883"/>
                  <a:pt x="74591" y="54074"/>
                </a:cubicBezTo>
                <a:cubicBezTo>
                  <a:pt x="90731" y="65929"/>
                  <a:pt x="107206" y="53892"/>
                  <a:pt x="122829" y="48178"/>
                </a:cubicBezTo>
                <a:cubicBezTo>
                  <a:pt x="131766" y="44956"/>
                  <a:pt x="140915" y="44257"/>
                  <a:pt x="149790" y="48208"/>
                </a:cubicBezTo>
                <a:cubicBezTo>
                  <a:pt x="157663" y="51764"/>
                  <a:pt x="160611" y="57843"/>
                  <a:pt x="163803" y="65199"/>
                </a:cubicBezTo>
                <a:lnTo>
                  <a:pt x="164593" y="7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5400000">
            <a:off x="7829613" y="173953"/>
            <a:ext cx="2072229" cy="1275840"/>
          </a:xfrm>
          <a:custGeom>
            <a:rect b="b" l="l" r="r" t="t"/>
            <a:pathLst>
              <a:path extrusionOk="0" h="37691" w="61218">
                <a:moveTo>
                  <a:pt x="61217" y="0"/>
                </a:moveTo>
                <a:cubicBezTo>
                  <a:pt x="58208" y="4499"/>
                  <a:pt x="54196" y="8146"/>
                  <a:pt x="49180" y="10031"/>
                </a:cubicBezTo>
                <a:cubicBezTo>
                  <a:pt x="42554" y="12553"/>
                  <a:pt x="35259" y="11702"/>
                  <a:pt x="28207" y="11581"/>
                </a:cubicBezTo>
                <a:cubicBezTo>
                  <a:pt x="21125" y="11490"/>
                  <a:pt x="13405" y="12432"/>
                  <a:pt x="8481" y="17447"/>
                </a:cubicBezTo>
                <a:cubicBezTo>
                  <a:pt x="3283" y="22675"/>
                  <a:pt x="2675" y="30730"/>
                  <a:pt x="0" y="37691"/>
                </a:cubicBezTo>
                <a:lnTo>
                  <a:pt x="61217" y="376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tle Only 3">
  <p:cSld name="TITLE_ONLY_1_1_1">
    <p:bg>
      <p:bgPr>
        <a:solidFill>
          <a:srgbClr val="46A9E7">
            <a:alpha val="714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>
            <a:off x="6284300" y="1801460"/>
            <a:ext cx="3851622" cy="3663320"/>
          </a:xfrm>
          <a:custGeom>
            <a:rect b="b" l="l" r="r" t="t"/>
            <a:pathLst>
              <a:path extrusionOk="0" h="132465" w="139274">
                <a:moveTo>
                  <a:pt x="0" y="130701"/>
                </a:moveTo>
                <a:cubicBezTo>
                  <a:pt x="2553" y="101066"/>
                  <a:pt x="29150" y="108178"/>
                  <a:pt x="40548" y="99637"/>
                </a:cubicBezTo>
                <a:cubicBezTo>
                  <a:pt x="55624" y="88300"/>
                  <a:pt x="52402" y="65320"/>
                  <a:pt x="69394" y="55837"/>
                </a:cubicBezTo>
                <a:cubicBezTo>
                  <a:pt x="75473" y="52433"/>
                  <a:pt x="82798" y="51764"/>
                  <a:pt x="89759" y="50427"/>
                </a:cubicBezTo>
                <a:cubicBezTo>
                  <a:pt x="96689" y="49089"/>
                  <a:pt x="104045" y="46627"/>
                  <a:pt x="107844" y="41004"/>
                </a:cubicBezTo>
                <a:cubicBezTo>
                  <a:pt x="110580" y="36961"/>
                  <a:pt x="111066" y="31946"/>
                  <a:pt x="111461" y="27174"/>
                </a:cubicBezTo>
                <a:cubicBezTo>
                  <a:pt x="111826" y="22402"/>
                  <a:pt x="112252" y="17356"/>
                  <a:pt x="114957" y="13314"/>
                </a:cubicBezTo>
                <a:cubicBezTo>
                  <a:pt x="117632" y="9241"/>
                  <a:pt x="127358" y="0"/>
                  <a:pt x="137237" y="4803"/>
                </a:cubicBezTo>
                <a:cubicBezTo>
                  <a:pt x="138118" y="5198"/>
                  <a:pt x="139273" y="132464"/>
                  <a:pt x="139273" y="132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35080" y="2295937"/>
            <a:ext cx="2600842" cy="3042133"/>
          </a:xfrm>
          <a:custGeom>
            <a:rect b="b" l="l" r="r" t="t"/>
            <a:pathLst>
              <a:path extrusionOk="0" h="110003" w="94046">
                <a:moveTo>
                  <a:pt x="94045" y="5138"/>
                </a:moveTo>
                <a:cubicBezTo>
                  <a:pt x="80367" y="1"/>
                  <a:pt x="69577" y="12159"/>
                  <a:pt x="71978" y="25412"/>
                </a:cubicBezTo>
                <a:cubicBezTo>
                  <a:pt x="74014" y="36932"/>
                  <a:pt x="73163" y="45807"/>
                  <a:pt x="70732" y="53558"/>
                </a:cubicBezTo>
                <a:cubicBezTo>
                  <a:pt x="67874" y="62707"/>
                  <a:pt x="61856" y="72403"/>
                  <a:pt x="52859" y="75777"/>
                </a:cubicBezTo>
                <a:cubicBezTo>
                  <a:pt x="46263" y="78270"/>
                  <a:pt x="38968" y="77449"/>
                  <a:pt x="31886" y="77327"/>
                </a:cubicBezTo>
                <a:cubicBezTo>
                  <a:pt x="24804" y="77206"/>
                  <a:pt x="17114" y="78178"/>
                  <a:pt x="12159" y="83194"/>
                </a:cubicBezTo>
                <a:cubicBezTo>
                  <a:pt x="6050" y="89364"/>
                  <a:pt x="6293" y="99395"/>
                  <a:pt x="2068" y="107054"/>
                </a:cubicBezTo>
                <a:cubicBezTo>
                  <a:pt x="1460" y="108118"/>
                  <a:pt x="761" y="109091"/>
                  <a:pt x="1" y="110003"/>
                </a:cubicBezTo>
                <a:lnTo>
                  <a:pt x="94045" y="11000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-257186" y="2619003"/>
            <a:ext cx="2407478" cy="2837016"/>
          </a:xfrm>
          <a:custGeom>
            <a:rect b="b" l="l" r="r" t="t"/>
            <a:pathLst>
              <a:path extrusionOk="0" h="102586" w="87054">
                <a:moveTo>
                  <a:pt x="84896" y="90640"/>
                </a:moveTo>
                <a:cubicBezTo>
                  <a:pt x="81887" y="84044"/>
                  <a:pt x="76142" y="79090"/>
                  <a:pt x="70701" y="74227"/>
                </a:cubicBezTo>
                <a:cubicBezTo>
                  <a:pt x="65199" y="69302"/>
                  <a:pt x="60944" y="64348"/>
                  <a:pt x="57874" y="57144"/>
                </a:cubicBezTo>
                <a:cubicBezTo>
                  <a:pt x="55199" y="50852"/>
                  <a:pt x="52008" y="34712"/>
                  <a:pt x="50275" y="29788"/>
                </a:cubicBezTo>
                <a:cubicBezTo>
                  <a:pt x="43679" y="11247"/>
                  <a:pt x="26962" y="8542"/>
                  <a:pt x="11521" y="4499"/>
                </a:cubicBezTo>
                <a:cubicBezTo>
                  <a:pt x="7812" y="3557"/>
                  <a:pt x="4682" y="2007"/>
                  <a:pt x="1794" y="1"/>
                </a:cubicBezTo>
                <a:lnTo>
                  <a:pt x="1794" y="68573"/>
                </a:lnTo>
                <a:lnTo>
                  <a:pt x="1" y="102586"/>
                </a:lnTo>
                <a:lnTo>
                  <a:pt x="86142" y="102586"/>
                </a:lnTo>
                <a:cubicBezTo>
                  <a:pt x="87054" y="98786"/>
                  <a:pt x="86568" y="94318"/>
                  <a:pt x="84896" y="9064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209260" y="3090576"/>
            <a:ext cx="2543652" cy="2337705"/>
          </a:xfrm>
          <a:custGeom>
            <a:rect b="b" l="l" r="r" t="t"/>
            <a:pathLst>
              <a:path extrusionOk="0" h="84531" w="91978">
                <a:moveTo>
                  <a:pt x="0" y="84531"/>
                </a:moveTo>
                <a:lnTo>
                  <a:pt x="91978" y="84531"/>
                </a:lnTo>
                <a:cubicBezTo>
                  <a:pt x="91430" y="70214"/>
                  <a:pt x="82251" y="55928"/>
                  <a:pt x="60579" y="53649"/>
                </a:cubicBezTo>
                <a:cubicBezTo>
                  <a:pt x="36718" y="51126"/>
                  <a:pt x="35198" y="39272"/>
                  <a:pt x="27539" y="20578"/>
                </a:cubicBezTo>
                <a:cubicBezTo>
                  <a:pt x="20426" y="3253"/>
                  <a:pt x="5988" y="396"/>
                  <a:pt x="31" y="0"/>
                </a:cubicBezTo>
                <a:lnTo>
                  <a:pt x="31" y="8453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6A9E7">
            <a:alpha val="714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omfortaa"/>
              <a:buNone/>
              <a:defRPr sz="35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BDGC92RMTZncEhvLJDUccIpz8DGAcIgC/view" TargetMode="External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1533650" y="1187000"/>
            <a:ext cx="6832200" cy="23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DSC 333</a:t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Leak Detection System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313275" y="3601825"/>
            <a:ext cx="5052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Connor Broderick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Objectives</a:t>
            </a:r>
            <a:endParaRPr sz="3000"/>
          </a:p>
        </p:txBody>
      </p: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720000" y="1063350"/>
            <a:ext cx="770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Be able to detect water and notify someone of a leak to prevent </a:t>
            </a:r>
            <a:r>
              <a:rPr lang="en" sz="1200">
                <a:solidFill>
                  <a:schemeClr val="dk1"/>
                </a:solidFill>
              </a:rPr>
              <a:t>potential</a:t>
            </a:r>
            <a:r>
              <a:rPr lang="en" sz="1200">
                <a:solidFill>
                  <a:schemeClr val="dk1"/>
                </a:solidFill>
              </a:rPr>
              <a:t> water damage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Store data at regular intervals alongside current weather API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 an interactive dashboard to view the data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050" y="2385100"/>
            <a:ext cx="2219150" cy="22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Application Structure</a:t>
            </a:r>
            <a:endParaRPr sz="30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75" y="1419225"/>
            <a:ext cx="5429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Setup Picture</a:t>
            </a:r>
            <a:endParaRPr sz="30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025" y="1100200"/>
            <a:ext cx="286573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077" y="1480475"/>
            <a:ext cx="2865724" cy="286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Weather API Data</a:t>
            </a:r>
            <a:endParaRPr sz="3000"/>
          </a:p>
        </p:txBody>
      </p:sp>
      <p:sp>
        <p:nvSpPr>
          <p:cNvPr id="120" name="Google Shape;120;p20"/>
          <p:cNvSpPr txBox="1"/>
          <p:nvPr/>
        </p:nvSpPr>
        <p:spPr>
          <a:xfrm>
            <a:off x="720000" y="1196525"/>
            <a:ext cx="6925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Uses 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OpenWeatherMap’s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API to get the current weather from my town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60 API calls per minute and 5 day forecast for free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75" y="2057825"/>
            <a:ext cx="76390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Sending Email Notifications</a:t>
            </a:r>
            <a:endParaRPr sz="30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5" y="2234388"/>
            <a:ext cx="4781351" cy="90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720000" y="1196525"/>
            <a:ext cx="69252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SMTPlib is a library that allows you to easily send emails using python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Uses MIME (Multipurpose Internet Mail Extensions) to format it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Anaheim"/>
              <a:buChar char="●"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If water is detected, an 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email is sent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551" y="1879025"/>
            <a:ext cx="3773425" cy="283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 Video</a:t>
            </a:r>
            <a:endParaRPr sz="3000"/>
          </a:p>
        </p:txBody>
      </p:sp>
      <p:pic>
        <p:nvPicPr>
          <p:cNvPr id="135" name="Google Shape;135;p22" title="DSC333_Final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141" name="Google Shape;141;p23"/>
          <p:cNvSpPr txBox="1"/>
          <p:nvPr>
            <p:ph idx="4294967295" type="body"/>
          </p:nvPr>
        </p:nvSpPr>
        <p:spPr>
          <a:xfrm>
            <a:off x="720000" y="1063350"/>
            <a:ext cx="770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It is very easy to implement a useful automation program using a Raspberry Pi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With the short time frame this is more of a proof of concept, I wasn’t able to test it with actual leaks but it would work in its current state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With enough data collected, predicting leaks and warning of high risk is an option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My biggest problem is that leak locations change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1155900" y="1209175"/>
            <a:ext cx="6832200" cy="23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Thank you</a:t>
            </a:r>
            <a:endParaRPr sz="4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Any questions?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Watery Shapes Style MK Campaign Infographics by Slidesgo">
  <a:themeElements>
    <a:clrScheme name="Simple Light">
      <a:dk1>
        <a:srgbClr val="091D31"/>
      </a:dk1>
      <a:lt1>
        <a:srgbClr val="FFFFFF"/>
      </a:lt1>
      <a:dk2>
        <a:srgbClr val="336E94"/>
      </a:dk2>
      <a:lt2>
        <a:srgbClr val="9ED2F2"/>
      </a:lt2>
      <a:accent1>
        <a:srgbClr val="46A9E7"/>
      </a:accent1>
      <a:accent2>
        <a:srgbClr val="C1E7FF"/>
      </a:accent2>
      <a:accent3>
        <a:srgbClr val="BCDFF6"/>
      </a:accent3>
      <a:accent4>
        <a:srgbClr val="E6F5FF"/>
      </a:accent4>
      <a:accent5>
        <a:srgbClr val="0097A7"/>
      </a:accent5>
      <a:accent6>
        <a:srgbClr val="FFFFFF"/>
      </a:accent6>
      <a:hlink>
        <a:srgbClr val="091D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